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62" r:id="rId6"/>
    <p:sldId id="259" r:id="rId7"/>
    <p:sldId id="260" r:id="rId8"/>
    <p:sldId id="261" r:id="rId9"/>
    <p:sldId id="263" r:id="rId1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3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484505"/>
            <a:ext cx="12192000" cy="637349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44170" y="186690"/>
            <a:ext cx="117348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Hi.</a:t>
            </a:r>
            <a:r>
              <a:rPr lang="zh-CN" altLang="en-US"/>
              <a:t>这是电脑端界面，手机端也差不多的。登录会员并开通</a:t>
            </a:r>
            <a:r>
              <a:rPr lang="en-US" altLang="zh-CN"/>
              <a:t>VIP</a:t>
            </a:r>
            <a:r>
              <a:rPr lang="zh-CN" altLang="en-US"/>
              <a:t>后，能看到上午收盘大盘恐贪，下午收盘全天恐贪。</a:t>
            </a:r>
            <a:endParaRPr lang="en-US" altLang="zh-CN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9230" y="114935"/>
            <a:ext cx="6972300" cy="273558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71780" y="3060700"/>
            <a:ext cx="86429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进入历史走势，能看到过去一段时间大盘恐贪的走势图。大家可以对照一下当时的行情，看看是不是那么一回事的。战绩可查，都是因子自动生成。这样才最客观。</a:t>
            </a:r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230" y="3657600"/>
            <a:ext cx="9784080" cy="3200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989820" cy="27432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05740" y="2908935"/>
            <a:ext cx="9784080" cy="9880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/>
              <a:t>进入行业以及个股恐贪（</a:t>
            </a:r>
            <a:r>
              <a:rPr lang="en-US" altLang="zh-CN"/>
              <a:t>vip</a:t>
            </a:r>
            <a:r>
              <a:rPr lang="zh-CN" altLang="en-US"/>
              <a:t>）后，会看到</a:t>
            </a:r>
            <a:r>
              <a:rPr lang="en-US" altLang="zh-CN"/>
              <a:t>8</a:t>
            </a:r>
            <a:r>
              <a:rPr lang="zh-CN" altLang="en-US"/>
              <a:t>表下载，都是</a:t>
            </a:r>
            <a:r>
              <a:rPr lang="en-US" altLang="zh-CN"/>
              <a:t>excel</a:t>
            </a:r>
            <a:r>
              <a:rPr lang="zh-CN" altLang="en-US"/>
              <a:t>表。涵盖全</a:t>
            </a:r>
            <a:r>
              <a:rPr lang="en-US" altLang="zh-CN"/>
              <a:t>A</a:t>
            </a:r>
            <a:r>
              <a:rPr lang="zh-CN" altLang="en-US"/>
              <a:t>个股、宽基指数、行业</a:t>
            </a:r>
            <a:r>
              <a:rPr lang="en-US" altLang="zh-CN"/>
              <a:t>ETF\LOF</a:t>
            </a:r>
            <a:r>
              <a:rPr lang="zh-CN" altLang="en-US"/>
              <a:t>、商品以及国外的</a:t>
            </a:r>
            <a:r>
              <a:rPr lang="en-US" altLang="zh-CN"/>
              <a:t>ETF</a:t>
            </a:r>
            <a:r>
              <a:rPr lang="zh-CN" altLang="en-US"/>
              <a:t>等等恐贪。</a:t>
            </a:r>
            <a:r>
              <a:rPr lang="en-US" altLang="zh-CN"/>
              <a:t>PS:</a:t>
            </a:r>
            <a:r>
              <a:rPr lang="zh-CN" altLang="en-US"/>
              <a:t>有时候眼光别老放在国内。</a:t>
            </a:r>
            <a:endParaRPr lang="zh-CN" altLang="en-US"/>
          </a:p>
          <a:p>
            <a:r>
              <a:rPr lang="zh-CN" altLang="en-US"/>
              <a:t>然后还有特别推荐的一个中国牛散的跟踪恐贪，这个属于抄作业吧，大佬的选股，可以多关注。</a:t>
            </a:r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75" y="3954780"/>
            <a:ext cx="11010900" cy="29032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rcRect t="3529"/>
          <a:stretch>
            <a:fillRect/>
          </a:stretch>
        </p:blipFill>
        <p:spPr>
          <a:xfrm>
            <a:off x="130810" y="259715"/>
            <a:ext cx="8001000" cy="4495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0" y="4848225"/>
            <a:ext cx="82619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恐贪走势图，可以输入相应的股票代码查询，宽基指数，</a:t>
            </a:r>
            <a:r>
              <a:rPr lang="en-US" altLang="zh-CN"/>
              <a:t>ETF</a:t>
            </a:r>
            <a:r>
              <a:rPr lang="zh-CN" altLang="en-US"/>
              <a:t>，个股，都能查到</a:t>
            </a:r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7955" y="1412875"/>
            <a:ext cx="4015740" cy="27235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1803380" cy="244602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0" y="2446020"/>
            <a:ext cx="120611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行情榜单这块，点解更换榜单，可以看到根据不同的模式生成的组合。</a:t>
            </a:r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6185" y="2567305"/>
            <a:ext cx="891540" cy="421703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11505" y="5158105"/>
            <a:ext cx="4064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具体的根据自己的模式去看吧，记住，一定要后稳定盈利的模式，再去市场。</a:t>
            </a:r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380" y="0"/>
            <a:ext cx="9522460" cy="624205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9745980" y="110490"/>
            <a:ext cx="2359660" cy="14592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/>
              <a:t>A</a:t>
            </a:r>
            <a:r>
              <a:rPr lang="zh-CN" altLang="en-US"/>
              <a:t>股复盘这块，有数据看，并接入了</a:t>
            </a:r>
            <a:r>
              <a:rPr lang="en-US" altLang="zh-CN"/>
              <a:t>AI</a:t>
            </a:r>
            <a:r>
              <a:rPr lang="zh-CN" altLang="en-US"/>
              <a:t>（</a:t>
            </a:r>
            <a:r>
              <a:rPr lang="en-US" altLang="zh-CN"/>
              <a:t>chatgpt</a:t>
            </a:r>
            <a:r>
              <a:rPr lang="zh-CN" altLang="en-US"/>
              <a:t>）总结的复盘文章，反正可以看看，我觉得不错的。</a:t>
            </a:r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3460" y="2005965"/>
            <a:ext cx="4114800" cy="1143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9045" y="4934585"/>
            <a:ext cx="4541520" cy="16306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37795"/>
            <a:ext cx="9433560" cy="15621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36220" y="2049780"/>
            <a:ext cx="7684770" cy="7569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/>
              <a:t>主线强度仪，真心不错，能看到哪些板块行业是主线，高潮了就小心退潮，其他的就看看吧，毕竟每个人模式不一样。</a:t>
            </a:r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14625"/>
            <a:ext cx="9615805" cy="268732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205105" y="5445125"/>
            <a:ext cx="99491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健康档案这块也做上去了，就是要手动填一下数据吧，不想搞上传图片的功能，因为是免费开放给所有客户用的，所以怕有人上传乱七八糟的图片到服务器。真的要重视健康，像我家目前三个都慢性病要吃药啊，每年体检真的很有必要！我就是大学毕业去体检就验到有肾病的，幸好是提前验到，好多人发现的时候，已经是尿毒症的了，记住：每年体检！</a:t>
            </a:r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感谢观看</a:t>
            </a:r>
            <a:endParaRPr lang="zh-C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615</Words>
  <Application>WPS 演示</Application>
  <PresentationFormat>宽屏</PresentationFormat>
  <Paragraphs>21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5" baseType="lpstr">
      <vt:lpstr>Arial</vt:lpstr>
      <vt:lpstr>宋体</vt:lpstr>
      <vt:lpstr>Wingdings</vt:lpstr>
      <vt:lpstr>Calibri</vt:lpstr>
      <vt:lpstr>微软雅黑</vt:lpstr>
      <vt:lpstr>Arial Unicode MS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  </cp:lastModifiedBy>
  <cp:revision>15</cp:revision>
  <dcterms:created xsi:type="dcterms:W3CDTF">2023-08-09T12:44:00Z</dcterms:created>
  <dcterms:modified xsi:type="dcterms:W3CDTF">2026-07-20T03:59:03Z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40A16740024448C989F58DFD0BB27700_12</vt:lpwstr>
  </property>
</Properties>
</file>